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E8833-3337-4D46-B06E-47CAB7604A3D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F5DCD-0B7A-4210-9DEA-2CC76A6B7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playground.com/measuringangle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Interior and Exterior Angle Theorem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otracto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440325" cy="48204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Measuring Angles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convex ………..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Measure each interior angle</a:t>
            </a:r>
            <a:endParaRPr lang="en-US" dirty="0"/>
          </a:p>
        </p:txBody>
      </p:sp>
      <p:sp>
        <p:nvSpPr>
          <p:cNvPr id="4" name="Regular Pentagon 3"/>
          <p:cNvSpPr/>
          <p:nvPr/>
        </p:nvSpPr>
        <p:spPr>
          <a:xfrm>
            <a:off x="2971800" y="2438400"/>
            <a:ext cx="2057400" cy="2057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/>
          <p:cNvSpPr/>
          <p:nvPr/>
        </p:nvSpPr>
        <p:spPr>
          <a:xfrm>
            <a:off x="5715000" y="2514600"/>
            <a:ext cx="2590800" cy="114300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apezoid 5"/>
          <p:cNvSpPr/>
          <p:nvPr/>
        </p:nvSpPr>
        <p:spPr>
          <a:xfrm>
            <a:off x="990600" y="3581400"/>
            <a:ext cx="1371600" cy="13716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5029200" y="5181600"/>
            <a:ext cx="20574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2514600" y="5105400"/>
            <a:ext cx="1600200" cy="12192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ptagon 8"/>
          <p:cNvSpPr/>
          <p:nvPr/>
        </p:nvSpPr>
        <p:spPr>
          <a:xfrm>
            <a:off x="914400" y="2438400"/>
            <a:ext cx="762000" cy="6858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ctagon 9"/>
          <p:cNvSpPr/>
          <p:nvPr/>
        </p:nvSpPr>
        <p:spPr>
          <a:xfrm>
            <a:off x="6096000" y="4191000"/>
            <a:ext cx="838200" cy="762000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ecagon 10"/>
          <p:cNvSpPr/>
          <p:nvPr/>
        </p:nvSpPr>
        <p:spPr>
          <a:xfrm>
            <a:off x="7772400" y="4038600"/>
            <a:ext cx="990600" cy="990600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decagon 11"/>
          <p:cNvSpPr/>
          <p:nvPr/>
        </p:nvSpPr>
        <p:spPr>
          <a:xfrm>
            <a:off x="7467600" y="5486400"/>
            <a:ext cx="1219200" cy="10668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 each vertex, draw an exterior angle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Measure each interior and exterior angle of the triangle.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Find the sum of the interior and exterior angles.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Draw a figure with at least four sides that does not have right angles. </a:t>
            </a:r>
          </a:p>
          <a:p>
            <a:pPr>
              <a:buNone/>
            </a:pPr>
            <a:r>
              <a:rPr lang="en-US" dirty="0" smtClean="0"/>
              <a:t>Draw an exterior angle at each vertex.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72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Interior and Exterior Angle Theorem</vt:lpstr>
      <vt:lpstr>Slide 2</vt:lpstr>
      <vt:lpstr>Measuring Angles</vt:lpstr>
      <vt:lpstr>Draw a convex ………..</vt:lpstr>
      <vt:lpstr>Draw a triangle</vt:lpstr>
      <vt:lpstr>Homework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Interior and Exterior Angle Theorem</dc:title>
  <dc:creator>BeasoA</dc:creator>
  <cp:lastModifiedBy>BeasoA</cp:lastModifiedBy>
  <cp:revision>1</cp:revision>
  <dcterms:created xsi:type="dcterms:W3CDTF">2010-08-25T00:40:30Z</dcterms:created>
  <dcterms:modified xsi:type="dcterms:W3CDTF">2010-08-25T14:59:51Z</dcterms:modified>
</cp:coreProperties>
</file>